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77" r:id="rId2"/>
    <p:sldId id="379" r:id="rId3"/>
    <p:sldId id="392" r:id="rId4"/>
    <p:sldId id="393" r:id="rId5"/>
    <p:sldId id="389" r:id="rId6"/>
    <p:sldId id="390" r:id="rId7"/>
    <p:sldId id="391" r:id="rId8"/>
    <p:sldId id="394" r:id="rId9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4EAC-1F06-4D79-B582-9190FDE54482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863E-3937-4617-A834-577E6009D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DF528-5649-4200-81A4-B20E458DBCB0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57E5-CB1F-4929-8A63-8387C9796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1579-551D-4FD2-A590-931BF810FA3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562600"/>
          </a:xfrm>
          <a:solidFill>
            <a:schemeClr val="bg1"/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ШАРГА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Сумд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2017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ОНЫ ОНХС-ААР ХИЙГДСЭН хєрєнгє оруулалт  </a:t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ОНд                        </a:t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0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хөгжлийн ерөнхий төлөвлөлт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35 250 000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2017-2018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Улаанбаатар хотын  “Инженер геодизи” 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2017.12.15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1026" name="Picture 2" descr="D:\New folder\20180603_095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7145"/>
            <a:ext cx="464541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ew folder\20180603_095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505200"/>
            <a:ext cx="4645413" cy="29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хөгжлийн ерөнхий төлөвлөлт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35 250 000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2017-2018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Улаанбаатар хотын  “Инженер геодизи” 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2017.12.15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1027" name="Picture 3" descr="D:\New folder\20180603_0955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13044"/>
          <a:stretch/>
        </p:blipFill>
        <p:spPr bwMode="auto">
          <a:xfrm rot="5400000">
            <a:off x="3700763" y="1072128"/>
            <a:ext cx="6102928" cy="45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хөгжлийн ерөнхий төлөвлөлт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35 250 000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2017-2018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Улаанбаатар хотын  “Инженер геодизи” 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2017.12.15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2050" name="Picture 2" descr="D:\New folder\20180603_095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r="5605"/>
          <a:stretch/>
        </p:blipFill>
        <p:spPr bwMode="auto">
          <a:xfrm rot="5400000">
            <a:off x="3916170" y="732030"/>
            <a:ext cx="3560617" cy="24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ew folder\20180603_0955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r="7467"/>
          <a:stretch/>
        </p:blipFill>
        <p:spPr bwMode="auto">
          <a:xfrm rot="5400000">
            <a:off x="5950398" y="2110955"/>
            <a:ext cx="3529448" cy="24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New folder\20180603_095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6205"/>
          <a:stretch/>
        </p:blipFill>
        <p:spPr bwMode="auto">
          <a:xfrm rot="5400000">
            <a:off x="4035969" y="3844411"/>
            <a:ext cx="3625820" cy="24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152400"/>
            <a:ext cx="35052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Хамтын хүч багт энгийн уурхайн худаг засварах – 2ш”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</a:t>
            </a:r>
            <a:r>
              <a:rPr lang="mn-MN" sz="1600" b="1" i="1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369 000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>
                <a:latin typeface="Arial" panose="020B0604020202020204" pitchFamily="34" charset="0"/>
                <a:cs typeface="Arial" pitchFamily="34" charset="0"/>
              </a:rPr>
              <a:t>Усны ундаргыг гартал ухсан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. Худгийн </a:t>
            </a:r>
            <a:r>
              <a:rPr lang="mn-MN" sz="1600" i="1" dirty="0">
                <a:latin typeface="Arial" pitchFamily="34" charset="0"/>
                <a:cs typeface="Arial" pitchFamily="34" charset="0"/>
              </a:rPr>
              <a:t>гадна амыг тойруулан цементэлсэн. Цементээр онгоц хийж байрлуулсан.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Худгийн орчмын хаяаг чулуугаар өрж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тэгшилсэн.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Худагт таг, ховоо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хийсэн./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Д.Мөнхбаатар ахлагчтай  “Хамтын хүч”  иргэдийн бүлэг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2017.06.20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1026" name="Picture 2" descr="D:\New folder (2)\20180627_1217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r="9573"/>
          <a:stretch/>
        </p:blipFill>
        <p:spPr bwMode="auto">
          <a:xfrm>
            <a:off x="4405086" y="1638300"/>
            <a:ext cx="46844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152400"/>
            <a:ext cx="35052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Хамтын хүч багт энгийн уурхайн худаг засварах - Босго”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4 369 000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>
                <a:latin typeface="Arial" panose="020B0604020202020204" pitchFamily="34" charset="0"/>
                <a:cs typeface="Arial" pitchFamily="34" charset="0"/>
              </a:rPr>
              <a:t>Усны ундаргыг гартал ухсан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. Худгийн </a:t>
            </a:r>
            <a:r>
              <a:rPr lang="mn-MN" sz="1600" i="1" dirty="0">
                <a:latin typeface="Arial" pitchFamily="34" charset="0"/>
                <a:cs typeface="Arial" pitchFamily="34" charset="0"/>
              </a:rPr>
              <a:t>гадна амыг тойруулан цементэлсэн. Цементээр онгоц хийж байрлуулсан.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Худгийн орчмын хаяаг чулуугаар өрж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тэгшилсэн.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Худагт таг, ховоо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хийсэн./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2016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Д.Мөнхбаатар  ахлагчтай  “Хамтын хүч”  иргэдийн бүлэг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2017.06.20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2050" name="Picture 2" descr="D:\New folder (2)\20180627_1217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4856"/>
          <a:stretch/>
        </p:blipFill>
        <p:spPr bwMode="auto">
          <a:xfrm>
            <a:off x="4267200" y="2279073"/>
            <a:ext cx="471899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457200" y="152400"/>
            <a:ext cx="3657600" cy="67056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Ногоон хөгжил-Цэмцгэр шарга” хөтөлбөр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4 109 </a:t>
            </a:r>
            <a:r>
              <a:rPr lang="mn-MN" sz="1600" b="1" i="1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 smtClean="0">
                <a:latin typeface="Arial" panose="020B0604020202020204" pitchFamily="34" charset="0"/>
                <a:cs typeface="Arial" pitchFamily="34" charset="0"/>
              </a:rPr>
              <a:t>Хөтөлбөрийн хүрээнд дэд хөтөлбөр батлан дараах ажлуудыг хийсэн. </a:t>
            </a:r>
          </a:p>
          <a:p>
            <a:r>
              <a:rPr lang="mn-MN" sz="1600" i="1" dirty="0" smtClean="0">
                <a:latin typeface="Arial" panose="020B0604020202020204" pitchFamily="34" charset="0"/>
                <a:cs typeface="Arial" pitchFamily="34" charset="0"/>
              </a:rPr>
              <a:t>Сумын ундны худгийн үадна болон дотор засвар хийсэн. Худгийн гадна талаар 52 м хайс хийсэн, чайнь өндөрлөсөн, урд талын довжоог сэргээж бетон цутгасан,шинээр шланк сольсон, дээвэрт үнс асгасан, 380 пускатель авсан,явган хүний зам, усны хаялга, хаяавч гаргасан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</a:t>
            </a:r>
            <a:endParaRPr lang="mn-MN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ЗДТГ-ын гэрээт ажилчид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2017.06.20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3074" name="Picture 2" descr="D:\New folder (2)\20180627_1428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2901" b="2901"/>
          <a:stretch/>
        </p:blipFill>
        <p:spPr bwMode="auto">
          <a:xfrm>
            <a:off x="4267200" y="304800"/>
            <a:ext cx="4710546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ew folder (2)\20180627_1428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15961"/>
          <a:stretch/>
        </p:blipFill>
        <p:spPr bwMode="auto">
          <a:xfrm>
            <a:off x="4876797" y="3893457"/>
            <a:ext cx="3719945" cy="28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152400"/>
            <a:ext cx="35052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Ногоон хөгжил-Цэмцгэр шарга” хөтөлбөр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4 109 </a:t>
            </a:r>
            <a:r>
              <a:rPr lang="mn-MN" sz="1600" b="1" i="1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smtClean="0">
                <a:latin typeface="Arial" panose="020B0604020202020204" pitchFamily="34" charset="0"/>
                <a:cs typeface="Arial" pitchFamily="34" charset="0"/>
              </a:rPr>
              <a:t>Мөн хөтөлбөрийн хүрээнд золбин нохой устгах, цэцэрлэгт хүрээлэнд услалтын систем сэргээн зассан, </a:t>
            </a:r>
            <a:r>
              <a:rPr lang="mn-MN" sz="160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</a:t>
            </a:r>
            <a:endParaRPr lang="mn-MN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Б.Нямдорж ахлагчтай  “Хамтын хүч”  иргэдийн бүлэг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2017.06.20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4098" name="Picture 2" descr="D:\New folder (2)\20180627_143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1611"/>
          <a:stretch/>
        </p:blipFill>
        <p:spPr bwMode="auto">
          <a:xfrm>
            <a:off x="4336471" y="381000"/>
            <a:ext cx="4655127" cy="59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514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ШАРГА Сумд                                                              2017 ОНЫ ОНХС-ААР ХИЙГДСЭН хєрєнгє оруулалт     2017 ОНд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ШАРГА Сумд                                                              2013-2014 ОНЫ ОНХС-ААР ХИЙГДСЭН АЖИЛ                             </dc:title>
  <dc:creator>Turiin san</dc:creator>
  <cp:lastModifiedBy>User</cp:lastModifiedBy>
  <cp:revision>67</cp:revision>
  <dcterms:modified xsi:type="dcterms:W3CDTF">2018-06-14T06:47:55Z</dcterms:modified>
</cp:coreProperties>
</file>